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</p:sldIdLst>
  <p:sldSz cx="18288000" cy="10287000"/>
  <p:notesSz cx="6858000" cy="9144000"/>
  <p:embeddedFontLst>
    <p:embeddedFont>
      <p:font typeface="Intro Pro Bold Italics" charset="1" panose="02000000000000000000"/>
      <p:regular r:id="rId7"/>
    </p:embeddedFont>
    <p:embeddedFont>
      <p:font typeface="Intro Pro Bold" charset="1" panose="02000000000000000000"/>
      <p:regular r:id="rId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png" Type="http://schemas.openxmlformats.org/officeDocument/2006/relationships/image"/><Relationship Id="rId12" Target="../media/image11.png" Type="http://schemas.openxmlformats.org/officeDocument/2006/relationships/image"/><Relationship Id="rId13" Target="../media/image12.png" Type="http://schemas.openxmlformats.org/officeDocument/2006/relationships/image"/><Relationship Id="rId14" Target="../media/image13.svg" Type="http://schemas.openxmlformats.org/officeDocument/2006/relationships/image"/><Relationship Id="rId15" Target="../media/image14.png" Type="http://schemas.openxmlformats.org/officeDocument/2006/relationships/image"/><Relationship Id="rId16" Target="../media/image15.svg" Type="http://schemas.openxmlformats.org/officeDocument/2006/relationships/image"/><Relationship Id="rId17" Target="../media/image16.png" Type="http://schemas.openxmlformats.org/officeDocument/2006/relationships/image"/><Relationship Id="rId2" Target="../media/image1.png" Type="http://schemas.openxmlformats.org/officeDocument/2006/relationships/image"/><Relationship Id="rId3" Target="../media/image2.jpe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C82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-225467">
            <a:off x="1593619" y="1702737"/>
            <a:ext cx="8371317" cy="18543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89"/>
              </a:lnSpc>
            </a:pPr>
            <a:r>
              <a:rPr lang="en-US" b="true" sz="6950" i="true" spc="-444">
                <a:solidFill>
                  <a:srgbClr val="FFFFFF"/>
                </a:solidFill>
                <a:latin typeface="Intro Pro Bold Italics"/>
                <a:ea typeface="Intro Pro Bold Italics"/>
                <a:cs typeface="Intro Pro Bold Italics"/>
                <a:sym typeface="Intro Pro Bold Italics"/>
              </a:rPr>
              <a:t>TERÇA &amp; QUARTA</a:t>
            </a:r>
          </a:p>
          <a:p>
            <a:pPr algn="l">
              <a:lnSpc>
                <a:spcPts val="7089"/>
              </a:lnSpc>
            </a:pPr>
            <a:r>
              <a:rPr lang="en-US" b="true" sz="6950" i="true" spc="-444">
                <a:solidFill>
                  <a:srgbClr val="FFFFFF"/>
                </a:solidFill>
                <a:latin typeface="Intro Pro Bold Italics"/>
                <a:ea typeface="Intro Pro Bold Italics"/>
                <a:cs typeface="Intro Pro Bold Italics"/>
                <a:sym typeface="Intro Pro Bold Italics"/>
              </a:rPr>
              <a:t>DE OFERTAS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-1041609" y="-1875170"/>
            <a:ext cx="14037341" cy="14037341"/>
          </a:xfrm>
          <a:custGeom>
            <a:avLst/>
            <a:gdLst/>
            <a:ahLst/>
            <a:cxnLst/>
            <a:rect r="r" b="b" t="t" l="l"/>
            <a:pathLst>
              <a:path h="14037341" w="14037341">
                <a:moveTo>
                  <a:pt x="0" y="0"/>
                </a:moveTo>
                <a:lnTo>
                  <a:pt x="14037341" y="0"/>
                </a:lnTo>
                <a:lnTo>
                  <a:pt x="14037341" y="14037340"/>
                </a:lnTo>
                <a:lnTo>
                  <a:pt x="0" y="140373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-590720" y="-2006680"/>
            <a:ext cx="14037341" cy="14037341"/>
          </a:xfrm>
          <a:custGeom>
            <a:avLst/>
            <a:gdLst/>
            <a:ahLst/>
            <a:cxnLst/>
            <a:rect r="r" b="b" t="t" l="l"/>
            <a:pathLst>
              <a:path h="14037341" w="14037341">
                <a:moveTo>
                  <a:pt x="0" y="0"/>
                </a:moveTo>
                <a:lnTo>
                  <a:pt x="14037341" y="0"/>
                </a:lnTo>
                <a:lnTo>
                  <a:pt x="14037341" y="14037341"/>
                </a:lnTo>
                <a:lnTo>
                  <a:pt x="0" y="140373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1041609" y="-1875170"/>
            <a:ext cx="14037341" cy="14037341"/>
          </a:xfrm>
          <a:custGeom>
            <a:avLst/>
            <a:gdLst/>
            <a:ahLst/>
            <a:cxnLst/>
            <a:rect r="r" b="b" t="t" l="l"/>
            <a:pathLst>
              <a:path h="14037341" w="14037341">
                <a:moveTo>
                  <a:pt x="0" y="0"/>
                </a:moveTo>
                <a:lnTo>
                  <a:pt x="14037341" y="0"/>
                </a:lnTo>
                <a:lnTo>
                  <a:pt x="14037341" y="14037340"/>
                </a:lnTo>
                <a:lnTo>
                  <a:pt x="0" y="140373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590720" y="-2006680"/>
            <a:ext cx="14037341" cy="14037341"/>
          </a:xfrm>
          <a:custGeom>
            <a:avLst/>
            <a:gdLst/>
            <a:ahLst/>
            <a:cxnLst/>
            <a:rect r="r" b="b" t="t" l="l"/>
            <a:pathLst>
              <a:path h="14037341" w="14037341">
                <a:moveTo>
                  <a:pt x="0" y="0"/>
                </a:moveTo>
                <a:lnTo>
                  <a:pt x="14037341" y="0"/>
                </a:lnTo>
                <a:lnTo>
                  <a:pt x="14037341" y="14037341"/>
                </a:lnTo>
                <a:lnTo>
                  <a:pt x="0" y="140373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8143558" y="-1809585"/>
            <a:ext cx="14447838" cy="13906170"/>
            <a:chOff x="30480" y="591820"/>
            <a:chExt cx="12736830" cy="1225931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64261" y="240734"/>
              <a:ext cx="12517576" cy="11526913"/>
            </a:xfrm>
            <a:custGeom>
              <a:avLst/>
              <a:gdLst/>
              <a:ahLst/>
              <a:cxnLst/>
              <a:rect r="r" b="b" t="t" l="l"/>
              <a:pathLst>
                <a:path h="11526913" w="12517576">
                  <a:moveTo>
                    <a:pt x="11861039" y="4030276"/>
                  </a:moveTo>
                  <a:cubicBezTo>
                    <a:pt x="10754869" y="1880166"/>
                    <a:pt x="8526019" y="304096"/>
                    <a:pt x="6151119" y="56446"/>
                  </a:cubicBezTo>
                  <a:cubicBezTo>
                    <a:pt x="4213099" y="-240734"/>
                    <a:pt x="2938019" y="672396"/>
                    <a:pt x="1896619" y="1929696"/>
                  </a:cubicBezTo>
                  <a:cubicBezTo>
                    <a:pt x="855219" y="3186996"/>
                    <a:pt x="301499" y="4789736"/>
                    <a:pt x="77979" y="6406446"/>
                  </a:cubicBezTo>
                  <a:cubicBezTo>
                    <a:pt x="-40131" y="7259886"/>
                    <a:pt x="-64261" y="8165396"/>
                    <a:pt x="297689" y="8947716"/>
                  </a:cubicBezTo>
                  <a:cubicBezTo>
                    <a:pt x="756159" y="9939586"/>
                    <a:pt x="1758189" y="10570776"/>
                    <a:pt x="2777999" y="10963206"/>
                  </a:cubicBezTo>
                  <a:cubicBezTo>
                    <a:pt x="5521199" y="12018576"/>
                    <a:pt x="8889240" y="11609636"/>
                    <a:pt x="11024109" y="9587796"/>
                  </a:cubicBezTo>
                  <a:cubicBezTo>
                    <a:pt x="11692129" y="8955336"/>
                    <a:pt x="12239499" y="8162856"/>
                    <a:pt x="12435079" y="7263696"/>
                  </a:cubicBezTo>
                  <a:cubicBezTo>
                    <a:pt x="12672569" y="6172766"/>
                    <a:pt x="12371579" y="5023416"/>
                    <a:pt x="11861039" y="4030276"/>
                  </a:cubicBezTo>
                  <a:close/>
                </a:path>
              </a:pathLst>
            </a:custGeom>
            <a:blipFill>
              <a:blip r:embed="rId3"/>
              <a:stretch>
                <a:fillRect l="-31584" t="0" r="-31584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-225467">
            <a:off x="1559436" y="3563155"/>
            <a:ext cx="6473365" cy="9013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63"/>
              </a:lnSpc>
            </a:pPr>
            <a:r>
              <a:rPr lang="en-US" b="true" sz="6128" i="true" spc="-177">
                <a:solidFill>
                  <a:srgbClr val="FFE500"/>
                </a:solidFill>
                <a:latin typeface="Intro Pro Bold Italics"/>
                <a:ea typeface="Intro Pro Bold Italics"/>
                <a:cs typeface="Intro Pro Bold Italics"/>
                <a:sym typeface="Intro Pro Bold Italics"/>
              </a:rPr>
              <a:t>É bom demais!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2622163" y="3263287"/>
            <a:ext cx="5739550" cy="3881371"/>
          </a:xfrm>
          <a:custGeom>
            <a:avLst/>
            <a:gdLst/>
            <a:ahLst/>
            <a:cxnLst/>
            <a:rect r="r" b="b" t="t" l="l"/>
            <a:pathLst>
              <a:path h="3881371" w="5739550">
                <a:moveTo>
                  <a:pt x="0" y="0"/>
                </a:moveTo>
                <a:lnTo>
                  <a:pt x="5739550" y="0"/>
                </a:lnTo>
                <a:lnTo>
                  <a:pt x="5739550" y="3881371"/>
                </a:lnTo>
                <a:lnTo>
                  <a:pt x="0" y="38813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false" rot="0">
            <a:off x="2640618" y="2861105"/>
            <a:ext cx="5632435" cy="4301772"/>
          </a:xfrm>
          <a:custGeom>
            <a:avLst/>
            <a:gdLst/>
            <a:ahLst/>
            <a:cxnLst/>
            <a:rect r="r" b="b" t="t" l="l"/>
            <a:pathLst>
              <a:path h="4301772" w="5632435">
                <a:moveTo>
                  <a:pt x="5632435" y="0"/>
                </a:moveTo>
                <a:lnTo>
                  <a:pt x="0" y="0"/>
                </a:lnTo>
                <a:lnTo>
                  <a:pt x="0" y="4301772"/>
                </a:lnTo>
                <a:lnTo>
                  <a:pt x="5632435" y="4301772"/>
                </a:lnTo>
                <a:lnTo>
                  <a:pt x="5632435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3486660" y="2654823"/>
            <a:ext cx="6185799" cy="4515634"/>
          </a:xfrm>
          <a:custGeom>
            <a:avLst/>
            <a:gdLst/>
            <a:ahLst/>
            <a:cxnLst/>
            <a:rect r="r" b="b" t="t" l="l"/>
            <a:pathLst>
              <a:path h="4515634" w="6185799">
                <a:moveTo>
                  <a:pt x="0" y="0"/>
                </a:moveTo>
                <a:lnTo>
                  <a:pt x="6185800" y="0"/>
                </a:lnTo>
                <a:lnTo>
                  <a:pt x="6185800" y="4515633"/>
                </a:lnTo>
                <a:lnTo>
                  <a:pt x="0" y="451563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3587694" y="2408307"/>
            <a:ext cx="4520645" cy="5207367"/>
          </a:xfrm>
          <a:custGeom>
            <a:avLst/>
            <a:gdLst/>
            <a:ahLst/>
            <a:cxnLst/>
            <a:rect r="r" b="b" t="t" l="l"/>
            <a:pathLst>
              <a:path h="5207367" w="4520645">
                <a:moveTo>
                  <a:pt x="0" y="0"/>
                </a:moveTo>
                <a:lnTo>
                  <a:pt x="4520646" y="0"/>
                </a:lnTo>
                <a:lnTo>
                  <a:pt x="4520646" y="5207367"/>
                </a:lnTo>
                <a:lnTo>
                  <a:pt x="0" y="5207367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-225467">
            <a:off x="1225891" y="2231858"/>
            <a:ext cx="9009427" cy="2161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377"/>
              </a:lnSpc>
            </a:pPr>
            <a:r>
              <a:rPr lang="en-US" b="true" sz="7479" i="true" spc="-216">
                <a:solidFill>
                  <a:srgbClr val="FFFFFF"/>
                </a:solidFill>
                <a:latin typeface="Intro Pro Bold Italics"/>
                <a:ea typeface="Intro Pro Bold Italics"/>
                <a:cs typeface="Intro Pro Bold Italics"/>
                <a:sym typeface="Intro Pro Bold Italics"/>
              </a:rPr>
              <a:t>ECONOMIA &amp;</a:t>
            </a:r>
          </a:p>
          <a:p>
            <a:pPr algn="l">
              <a:lnSpc>
                <a:spcPts val="8377"/>
              </a:lnSpc>
            </a:pPr>
            <a:r>
              <a:rPr lang="en-US" b="true" sz="7479" i="true" spc="-216">
                <a:solidFill>
                  <a:srgbClr val="FFFFFF"/>
                </a:solidFill>
                <a:latin typeface="Intro Pro Bold Italics"/>
                <a:ea typeface="Intro Pro Bold Italics"/>
                <a:cs typeface="Intro Pro Bold Italics"/>
                <a:sym typeface="Intro Pro Bold Italics"/>
              </a:rPr>
              <a:t>PREÇO BAIXO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4433169" y="-820936"/>
            <a:ext cx="12317372" cy="11928871"/>
          </a:xfrm>
          <a:custGeom>
            <a:avLst/>
            <a:gdLst/>
            <a:ahLst/>
            <a:cxnLst/>
            <a:rect r="r" b="b" t="t" l="l"/>
            <a:pathLst>
              <a:path h="11928871" w="12317372">
                <a:moveTo>
                  <a:pt x="0" y="0"/>
                </a:moveTo>
                <a:lnTo>
                  <a:pt x="12317372" y="0"/>
                </a:lnTo>
                <a:lnTo>
                  <a:pt x="12317372" y="11928872"/>
                </a:lnTo>
                <a:lnTo>
                  <a:pt x="0" y="11928872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1628" r="0" b="-1628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-225467">
            <a:off x="1392400" y="1385023"/>
            <a:ext cx="4974961" cy="2088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5"/>
              </a:lnSpc>
            </a:pPr>
            <a:r>
              <a:rPr lang="en-US" b="true" sz="9053" i="true" spc="-579">
                <a:solidFill>
                  <a:srgbClr val="FFFFFF"/>
                </a:solidFill>
                <a:latin typeface="Intro Pro Bold Italics"/>
                <a:ea typeface="Intro Pro Bold Italics"/>
                <a:cs typeface="Intro Pro Bold Italics"/>
                <a:sym typeface="Intro Pro Bold Italics"/>
              </a:rPr>
              <a:t>SUPER</a:t>
            </a:r>
          </a:p>
          <a:p>
            <a:pPr algn="l">
              <a:lnSpc>
                <a:spcPts val="7695"/>
              </a:lnSpc>
            </a:pPr>
            <a:r>
              <a:rPr lang="en-US" b="true" sz="9053" i="true" spc="-579">
                <a:solidFill>
                  <a:srgbClr val="FFFFFF"/>
                </a:solidFill>
                <a:latin typeface="Intro Pro Bold Italics"/>
                <a:ea typeface="Intro Pro Bold Italics"/>
                <a:cs typeface="Intro Pro Bold Italics"/>
                <a:sym typeface="Intro Pro Bold Italics"/>
              </a:rPr>
              <a:t>OFERTA</a:t>
            </a:r>
          </a:p>
        </p:txBody>
      </p:sp>
      <p:sp>
        <p:nvSpPr>
          <p:cNvPr name="TextBox 17" id="17"/>
          <p:cNvSpPr txBox="true"/>
          <p:nvPr/>
        </p:nvSpPr>
        <p:spPr>
          <a:xfrm rot="-225467">
            <a:off x="1458780" y="1484122"/>
            <a:ext cx="4974961" cy="2088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5"/>
              </a:lnSpc>
            </a:pPr>
            <a:r>
              <a:rPr lang="en-US" b="true" sz="9053" i="true" spc="-579">
                <a:solidFill>
                  <a:srgbClr val="FFFFFF"/>
                </a:solidFill>
                <a:latin typeface="Intro Pro Bold Italics"/>
                <a:ea typeface="Intro Pro Bold Italics"/>
                <a:cs typeface="Intro Pro Bold Italics"/>
                <a:sym typeface="Intro Pro Bold Italics"/>
              </a:rPr>
              <a:t>SUPER</a:t>
            </a:r>
          </a:p>
          <a:p>
            <a:pPr algn="l">
              <a:lnSpc>
                <a:spcPts val="7695"/>
              </a:lnSpc>
            </a:pPr>
            <a:r>
              <a:rPr lang="en-US" b="true" sz="9053" i="true" spc="-579">
                <a:solidFill>
                  <a:srgbClr val="FFFFFF"/>
                </a:solidFill>
                <a:latin typeface="Intro Pro Bold Italics"/>
                <a:ea typeface="Intro Pro Bold Italics"/>
                <a:cs typeface="Intro Pro Bold Italics"/>
                <a:sym typeface="Intro Pro Bold Italics"/>
              </a:rPr>
              <a:t>OFERTA</a:t>
            </a:r>
          </a:p>
        </p:txBody>
      </p:sp>
      <p:sp>
        <p:nvSpPr>
          <p:cNvPr name="TextBox 18" id="18"/>
          <p:cNvSpPr txBox="true"/>
          <p:nvPr/>
        </p:nvSpPr>
        <p:spPr>
          <a:xfrm rot="-225467">
            <a:off x="1111138" y="1103162"/>
            <a:ext cx="4974961" cy="2088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5"/>
              </a:lnSpc>
            </a:pPr>
            <a:r>
              <a:rPr lang="en-US" b="true" sz="9053" i="true" spc="-579">
                <a:solidFill>
                  <a:srgbClr val="FFFFFF"/>
                </a:solidFill>
                <a:latin typeface="Intro Pro Bold Italics"/>
                <a:ea typeface="Intro Pro Bold Italics"/>
                <a:cs typeface="Intro Pro Bold Italics"/>
                <a:sym typeface="Intro Pro Bold Italics"/>
              </a:rPr>
              <a:t>SUPER</a:t>
            </a:r>
          </a:p>
          <a:p>
            <a:pPr algn="l">
              <a:lnSpc>
                <a:spcPts val="7695"/>
              </a:lnSpc>
            </a:pPr>
            <a:r>
              <a:rPr lang="en-US" b="true" sz="9053" i="true" spc="-579">
                <a:solidFill>
                  <a:srgbClr val="FFFFFF"/>
                </a:solidFill>
                <a:latin typeface="Intro Pro Bold Italics"/>
                <a:ea typeface="Intro Pro Bold Italics"/>
                <a:cs typeface="Intro Pro Bold Italics"/>
                <a:sym typeface="Intro Pro Bold Italics"/>
              </a:rPr>
              <a:t>OFERTA</a:t>
            </a:r>
          </a:p>
        </p:txBody>
      </p:sp>
      <p:sp>
        <p:nvSpPr>
          <p:cNvPr name="TextBox 19" id="19"/>
          <p:cNvSpPr txBox="true"/>
          <p:nvPr/>
        </p:nvSpPr>
        <p:spPr>
          <a:xfrm rot="-225467">
            <a:off x="1322118" y="4393571"/>
            <a:ext cx="7048357" cy="978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73"/>
              </a:lnSpc>
            </a:pPr>
            <a:r>
              <a:rPr lang="en-US" b="true" sz="6672" i="true" spc="-193">
                <a:solidFill>
                  <a:srgbClr val="FFE500"/>
                </a:solidFill>
                <a:latin typeface="Intro Pro Bold Italics"/>
                <a:ea typeface="Intro Pro Bold Italics"/>
                <a:cs typeface="Intro Pro Bold Italics"/>
                <a:sym typeface="Intro Pro Bold Italics"/>
              </a:rPr>
              <a:t>É bom demais!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6621108" y="592821"/>
            <a:ext cx="7062374" cy="9495981"/>
          </a:xfrm>
          <a:custGeom>
            <a:avLst/>
            <a:gdLst/>
            <a:ahLst/>
            <a:cxnLst/>
            <a:rect r="r" b="b" t="t" l="l"/>
            <a:pathLst>
              <a:path h="9495981" w="7062374">
                <a:moveTo>
                  <a:pt x="0" y="0"/>
                </a:moveTo>
                <a:lnTo>
                  <a:pt x="7062373" y="0"/>
                </a:lnTo>
                <a:lnTo>
                  <a:pt x="7062373" y="9495981"/>
                </a:lnTo>
                <a:lnTo>
                  <a:pt x="0" y="949598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60438" t="0" r="-60438" b="0"/>
            </a:stretch>
          </a:blipFill>
        </p:spPr>
      </p:sp>
      <p:grpSp>
        <p:nvGrpSpPr>
          <p:cNvPr name="Group 21" id="21"/>
          <p:cNvGrpSpPr/>
          <p:nvPr/>
        </p:nvGrpSpPr>
        <p:grpSpPr>
          <a:xfrm rot="0">
            <a:off x="11436427" y="1721264"/>
            <a:ext cx="4533422" cy="4661899"/>
            <a:chOff x="0" y="0"/>
            <a:chExt cx="6238240" cy="6415031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238240" cy="6415031"/>
            </a:xfrm>
            <a:custGeom>
              <a:avLst/>
              <a:gdLst/>
              <a:ahLst/>
              <a:cxnLst/>
              <a:rect r="r" b="b" t="t" l="l"/>
              <a:pathLst>
                <a:path h="6415031" w="6238240">
                  <a:moveTo>
                    <a:pt x="3119120" y="0"/>
                  </a:moveTo>
                  <a:lnTo>
                    <a:pt x="0" y="0"/>
                  </a:lnTo>
                  <a:lnTo>
                    <a:pt x="0" y="4964691"/>
                  </a:lnTo>
                  <a:lnTo>
                    <a:pt x="3119120" y="6415031"/>
                  </a:lnTo>
                  <a:lnTo>
                    <a:pt x="6238240" y="4964691"/>
                  </a:lnTo>
                  <a:lnTo>
                    <a:pt x="6238240" y="0"/>
                  </a:lnTo>
                  <a:lnTo>
                    <a:pt x="3119120" y="0"/>
                  </a:lnTo>
                  <a:close/>
                </a:path>
              </a:pathLst>
            </a:custGeom>
            <a:solidFill>
              <a:srgbClr val="F62A0B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1161608" y="7755936"/>
            <a:ext cx="7942392" cy="715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33"/>
              </a:lnSpc>
            </a:pPr>
            <a:r>
              <a:rPr lang="en-US" sz="4761" spc="-138" b="true">
                <a:solidFill>
                  <a:srgbClr val="FFFFFF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www.grandesite.com.br</a:t>
            </a:r>
          </a:p>
        </p:txBody>
      </p:sp>
      <p:sp>
        <p:nvSpPr>
          <p:cNvPr name="Freeform 24" id="24"/>
          <p:cNvSpPr/>
          <p:nvPr/>
        </p:nvSpPr>
        <p:spPr>
          <a:xfrm flipH="false" flipV="false" rot="0">
            <a:off x="-1248373" y="4518075"/>
            <a:ext cx="13556743" cy="8308533"/>
          </a:xfrm>
          <a:custGeom>
            <a:avLst/>
            <a:gdLst/>
            <a:ahLst/>
            <a:cxnLst/>
            <a:rect r="r" b="b" t="t" l="l"/>
            <a:pathLst>
              <a:path h="8308533" w="13556743">
                <a:moveTo>
                  <a:pt x="0" y="0"/>
                </a:moveTo>
                <a:lnTo>
                  <a:pt x="13556742" y="0"/>
                </a:lnTo>
                <a:lnTo>
                  <a:pt x="13556742" y="8308533"/>
                </a:lnTo>
                <a:lnTo>
                  <a:pt x="0" y="8308533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-347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1431489" y="2616167"/>
            <a:ext cx="7156830" cy="4790603"/>
          </a:xfrm>
          <a:custGeom>
            <a:avLst/>
            <a:gdLst/>
            <a:ahLst/>
            <a:cxnLst/>
            <a:rect r="r" b="b" t="t" l="l"/>
            <a:pathLst>
              <a:path h="4790603" w="7156830">
                <a:moveTo>
                  <a:pt x="0" y="0"/>
                </a:moveTo>
                <a:lnTo>
                  <a:pt x="7156830" y="0"/>
                </a:lnTo>
                <a:lnTo>
                  <a:pt x="7156830" y="4790603"/>
                </a:lnTo>
                <a:lnTo>
                  <a:pt x="0" y="479060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TextBox 26" id="26"/>
          <p:cNvSpPr txBox="true"/>
          <p:nvPr/>
        </p:nvSpPr>
        <p:spPr>
          <a:xfrm rot="-225467">
            <a:off x="1411374" y="1385023"/>
            <a:ext cx="4974961" cy="2088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5"/>
              </a:lnSpc>
            </a:pPr>
            <a:r>
              <a:rPr lang="en-US" b="true" sz="9053" i="true" spc="-579">
                <a:solidFill>
                  <a:srgbClr val="FFFFFF"/>
                </a:solidFill>
                <a:latin typeface="Intro Pro Bold Italics"/>
                <a:ea typeface="Intro Pro Bold Italics"/>
                <a:cs typeface="Intro Pro Bold Italics"/>
                <a:sym typeface="Intro Pro Bold Italics"/>
              </a:rPr>
              <a:t>SUPER</a:t>
            </a:r>
          </a:p>
          <a:p>
            <a:pPr algn="l">
              <a:lnSpc>
                <a:spcPts val="7695"/>
              </a:lnSpc>
            </a:pPr>
            <a:r>
              <a:rPr lang="en-US" b="true" sz="9053" i="true" spc="-579">
                <a:solidFill>
                  <a:srgbClr val="FFFFFF"/>
                </a:solidFill>
                <a:latin typeface="Intro Pro Bold Italics"/>
                <a:ea typeface="Intro Pro Bold Italics"/>
                <a:cs typeface="Intro Pro Bold Italics"/>
                <a:sym typeface="Intro Pro Bold Italics"/>
              </a:rPr>
              <a:t>OFERTA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762555" y="7624929"/>
            <a:ext cx="7774786" cy="787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84"/>
              </a:lnSpc>
            </a:pPr>
            <a:r>
              <a:rPr lang="en-US" b="true" sz="6569" spc="-164">
                <a:solidFill>
                  <a:srgbClr val="FFFFFF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ABACATE UND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376342" y="7624929"/>
            <a:ext cx="9006220" cy="787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84"/>
              </a:lnSpc>
            </a:pPr>
            <a:r>
              <a:rPr lang="en-US" b="true" sz="6569" spc="-164">
                <a:solidFill>
                  <a:srgbClr val="FFFFFF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MELANCIA UND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628221" y="7462955"/>
            <a:ext cx="7774786" cy="787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84"/>
              </a:lnSpc>
            </a:pPr>
            <a:r>
              <a:rPr lang="en-US" b="true" sz="6569" spc="-164">
                <a:solidFill>
                  <a:srgbClr val="FFFFFF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TOMATE KG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161608" y="7085944"/>
            <a:ext cx="7247995" cy="634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66"/>
              </a:lnSpc>
            </a:pPr>
            <a:r>
              <a:rPr lang="en-US" b="true" sz="4345" i="true" spc="-126">
                <a:solidFill>
                  <a:srgbClr val="FFE500"/>
                </a:solidFill>
                <a:latin typeface="Intro Pro Bold Italics"/>
                <a:ea typeface="Intro Pro Bold Italics"/>
                <a:cs typeface="Intro Pro Bold Italics"/>
                <a:sym typeface="Intro Pro Bold Italics"/>
              </a:rPr>
              <a:t>Compre Online</a:t>
            </a:r>
          </a:p>
        </p:txBody>
      </p:sp>
      <p:sp>
        <p:nvSpPr>
          <p:cNvPr name="Freeform 31" id="31"/>
          <p:cNvSpPr/>
          <p:nvPr/>
        </p:nvSpPr>
        <p:spPr>
          <a:xfrm flipH="false" flipV="false" rot="0">
            <a:off x="8310691" y="6784864"/>
            <a:ext cx="10272008" cy="5014024"/>
          </a:xfrm>
          <a:custGeom>
            <a:avLst/>
            <a:gdLst/>
            <a:ahLst/>
            <a:cxnLst/>
            <a:rect r="r" b="b" t="t" l="l"/>
            <a:pathLst>
              <a:path h="5014024" w="10272008">
                <a:moveTo>
                  <a:pt x="0" y="0"/>
                </a:moveTo>
                <a:lnTo>
                  <a:pt x="10272009" y="0"/>
                </a:lnTo>
                <a:lnTo>
                  <a:pt x="10272009" y="5014024"/>
                </a:lnTo>
                <a:lnTo>
                  <a:pt x="0" y="5014024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TextBox 32" id="32"/>
          <p:cNvSpPr txBox="true"/>
          <p:nvPr/>
        </p:nvSpPr>
        <p:spPr>
          <a:xfrm rot="-21128">
            <a:off x="12172197" y="6988898"/>
            <a:ext cx="3979052" cy="1036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008"/>
              </a:lnSpc>
            </a:pPr>
            <a:r>
              <a:rPr lang="en-US" b="true" sz="3579" spc="-229">
                <a:solidFill>
                  <a:srgbClr val="FFFFFF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Terça &amp; Quarta</a:t>
            </a:r>
          </a:p>
          <a:p>
            <a:pPr algn="r">
              <a:lnSpc>
                <a:spcPts val="4008"/>
              </a:lnSpc>
            </a:pPr>
            <a:r>
              <a:rPr lang="en-US" b="true" sz="3579" spc="-229">
                <a:solidFill>
                  <a:srgbClr val="FFFFFF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de Ofertas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725407" y="7624929"/>
            <a:ext cx="9006220" cy="787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84"/>
              </a:lnSpc>
            </a:pPr>
            <a:r>
              <a:rPr lang="en-US" b="true" sz="6569" spc="-164">
                <a:solidFill>
                  <a:srgbClr val="FFFFFF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LARANJA LIMA KG</a:t>
            </a:r>
          </a:p>
        </p:txBody>
      </p:sp>
      <p:sp>
        <p:nvSpPr>
          <p:cNvPr name="TextBox 34" id="34"/>
          <p:cNvSpPr txBox="true"/>
          <p:nvPr/>
        </p:nvSpPr>
        <p:spPr>
          <a:xfrm rot="-21128">
            <a:off x="1763431" y="8555278"/>
            <a:ext cx="10404741" cy="2983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01"/>
              </a:lnSpc>
            </a:pPr>
            <a:r>
              <a:rPr lang="en-US" sz="2054" spc="-59" b="true">
                <a:solidFill>
                  <a:srgbClr val="000000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Ofertas válidas para terça e quarta 11, 12/10/2023 - Enquanto durarem os estoques</a:t>
            </a:r>
          </a:p>
        </p:txBody>
      </p:sp>
      <p:sp>
        <p:nvSpPr>
          <p:cNvPr name="TextBox 35" id="35"/>
          <p:cNvSpPr txBox="true"/>
          <p:nvPr/>
        </p:nvSpPr>
        <p:spPr>
          <a:xfrm rot="-21128">
            <a:off x="1377219" y="8555278"/>
            <a:ext cx="10404741" cy="2983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01"/>
              </a:lnSpc>
            </a:pPr>
            <a:r>
              <a:rPr lang="en-US" sz="2054" spc="-59" b="true">
                <a:solidFill>
                  <a:srgbClr val="000000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Ofertas válidas para terça e quarta 11, 12/10/2023 - Enquanto durarem os estoques</a:t>
            </a:r>
          </a:p>
        </p:txBody>
      </p:sp>
      <p:sp>
        <p:nvSpPr>
          <p:cNvPr name="TextBox 36" id="36"/>
          <p:cNvSpPr txBox="true"/>
          <p:nvPr/>
        </p:nvSpPr>
        <p:spPr>
          <a:xfrm rot="-21128">
            <a:off x="1629098" y="8393303"/>
            <a:ext cx="10404741" cy="2983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01"/>
              </a:lnSpc>
            </a:pPr>
            <a:r>
              <a:rPr lang="en-US" sz="2054" spc="-59" b="true">
                <a:solidFill>
                  <a:srgbClr val="000000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Ofertas válidas para terça e quarta 11, 12/10/2023 - Enquanto durarem os estoques</a:t>
            </a:r>
          </a:p>
        </p:txBody>
      </p:sp>
      <p:grpSp>
        <p:nvGrpSpPr>
          <p:cNvPr name="Group 37" id="37"/>
          <p:cNvGrpSpPr/>
          <p:nvPr/>
        </p:nvGrpSpPr>
        <p:grpSpPr>
          <a:xfrm rot="0">
            <a:off x="13118298" y="-158019"/>
            <a:ext cx="4287058" cy="6302726"/>
            <a:chOff x="0" y="0"/>
            <a:chExt cx="6238240" cy="9171306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6238240" cy="9171306"/>
            </a:xfrm>
            <a:custGeom>
              <a:avLst/>
              <a:gdLst/>
              <a:ahLst/>
              <a:cxnLst/>
              <a:rect r="r" b="b" t="t" l="l"/>
              <a:pathLst>
                <a:path h="9171306" w="6238240">
                  <a:moveTo>
                    <a:pt x="3119120" y="0"/>
                  </a:moveTo>
                  <a:lnTo>
                    <a:pt x="0" y="0"/>
                  </a:lnTo>
                  <a:lnTo>
                    <a:pt x="0" y="7720966"/>
                  </a:lnTo>
                  <a:lnTo>
                    <a:pt x="3119120" y="9171306"/>
                  </a:lnTo>
                  <a:lnTo>
                    <a:pt x="6238240" y="7720966"/>
                  </a:lnTo>
                  <a:lnTo>
                    <a:pt x="6238240" y="0"/>
                  </a:lnTo>
                  <a:lnTo>
                    <a:pt x="3119120" y="0"/>
                  </a:lnTo>
                  <a:close/>
                </a:path>
              </a:pathLst>
            </a:custGeom>
            <a:solidFill>
              <a:srgbClr val="F62A0B"/>
            </a:solidFill>
          </p:spPr>
        </p:sp>
      </p:grpSp>
      <p:sp>
        <p:nvSpPr>
          <p:cNvPr name="TextBox 39" id="39"/>
          <p:cNvSpPr txBox="true"/>
          <p:nvPr/>
        </p:nvSpPr>
        <p:spPr>
          <a:xfrm rot="-21128">
            <a:off x="12901484" y="8066642"/>
            <a:ext cx="3251401" cy="440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47"/>
              </a:lnSpc>
            </a:pPr>
            <a:r>
              <a:rPr lang="en-US" b="true" sz="3078" i="true" spc="-89">
                <a:solidFill>
                  <a:srgbClr val="FFE500"/>
                </a:solidFill>
                <a:latin typeface="Intro Pro Bold Italics"/>
                <a:ea typeface="Intro Pro Bold Italics"/>
                <a:cs typeface="Intro Pro Bold Italics"/>
                <a:sym typeface="Intro Pro Bold Italics"/>
              </a:rPr>
              <a:t>É bom demais!</a:t>
            </a:r>
          </a:p>
        </p:txBody>
      </p:sp>
      <p:sp>
        <p:nvSpPr>
          <p:cNvPr name="TextBox 40" id="40"/>
          <p:cNvSpPr txBox="true"/>
          <p:nvPr/>
        </p:nvSpPr>
        <p:spPr>
          <a:xfrm rot="-21128">
            <a:off x="1726284" y="8555278"/>
            <a:ext cx="10404741" cy="2983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01"/>
              </a:lnSpc>
            </a:pPr>
            <a:r>
              <a:rPr lang="en-US" sz="2054" spc="-59" b="true">
                <a:solidFill>
                  <a:srgbClr val="000000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Ofertas válidas para terça e quarta 11, 12/10/2023 - Enquanto durarem os estoques</a:t>
            </a:r>
          </a:p>
        </p:txBody>
      </p:sp>
      <p:sp>
        <p:nvSpPr>
          <p:cNvPr name="TextBox 41" id="41"/>
          <p:cNvSpPr txBox="true"/>
          <p:nvPr/>
        </p:nvSpPr>
        <p:spPr>
          <a:xfrm rot="-21128">
            <a:off x="12172197" y="6988898"/>
            <a:ext cx="3979052" cy="1036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008"/>
              </a:lnSpc>
            </a:pPr>
            <a:r>
              <a:rPr lang="en-US" b="true" sz="3579" spc="-229">
                <a:solidFill>
                  <a:srgbClr val="FFFFFF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Terça &amp; Quarta</a:t>
            </a:r>
          </a:p>
          <a:p>
            <a:pPr algn="r">
              <a:lnSpc>
                <a:spcPts val="4008"/>
              </a:lnSpc>
            </a:pPr>
            <a:r>
              <a:rPr lang="en-US" b="true" sz="3579" spc="-229">
                <a:solidFill>
                  <a:srgbClr val="FFFFFF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de Ofertas</a:t>
            </a:r>
          </a:p>
        </p:txBody>
      </p:sp>
      <p:sp>
        <p:nvSpPr>
          <p:cNvPr name="TextBox 42" id="42"/>
          <p:cNvSpPr txBox="true"/>
          <p:nvPr/>
        </p:nvSpPr>
        <p:spPr>
          <a:xfrm rot="-21128">
            <a:off x="12172197" y="6988898"/>
            <a:ext cx="3979052" cy="1036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008"/>
              </a:lnSpc>
            </a:pPr>
            <a:r>
              <a:rPr lang="en-US" b="true" sz="3579" spc="-229">
                <a:solidFill>
                  <a:srgbClr val="FFFFFF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Terça &amp; Quarta</a:t>
            </a:r>
          </a:p>
          <a:p>
            <a:pPr algn="r">
              <a:lnSpc>
                <a:spcPts val="4008"/>
              </a:lnSpc>
            </a:pPr>
            <a:r>
              <a:rPr lang="en-US" b="true" sz="3579" spc="-229">
                <a:solidFill>
                  <a:srgbClr val="FFFFFF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de Ofertas</a:t>
            </a:r>
          </a:p>
        </p:txBody>
      </p:sp>
      <p:sp>
        <p:nvSpPr>
          <p:cNvPr name="Freeform 43" id="43"/>
          <p:cNvSpPr/>
          <p:nvPr/>
        </p:nvSpPr>
        <p:spPr>
          <a:xfrm flipH="false" flipV="false" rot="360210">
            <a:off x="13461988" y="2017519"/>
            <a:ext cx="3247777" cy="631840"/>
          </a:xfrm>
          <a:custGeom>
            <a:avLst/>
            <a:gdLst/>
            <a:ahLst/>
            <a:cxnLst/>
            <a:rect r="r" b="b" t="t" l="l"/>
            <a:pathLst>
              <a:path h="631840" w="3247777">
                <a:moveTo>
                  <a:pt x="0" y="0"/>
                </a:moveTo>
                <a:lnTo>
                  <a:pt x="3247777" y="0"/>
                </a:lnTo>
                <a:lnTo>
                  <a:pt x="3247777" y="631840"/>
                </a:lnTo>
                <a:lnTo>
                  <a:pt x="0" y="631840"/>
                </a:lnTo>
                <a:lnTo>
                  <a:pt x="0" y="0"/>
                </a:lnTo>
                <a:close/>
              </a:path>
            </a:pathLst>
          </a:custGeom>
          <a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4" id="44"/>
          <p:cNvSpPr/>
          <p:nvPr/>
        </p:nvSpPr>
        <p:spPr>
          <a:xfrm flipH="false" flipV="false" rot="0">
            <a:off x="11521459" y="1376162"/>
            <a:ext cx="4363359" cy="690204"/>
          </a:xfrm>
          <a:custGeom>
            <a:avLst/>
            <a:gdLst/>
            <a:ahLst/>
            <a:cxnLst/>
            <a:rect r="r" b="b" t="t" l="l"/>
            <a:pathLst>
              <a:path h="690204" w="4363359">
                <a:moveTo>
                  <a:pt x="0" y="0"/>
                </a:moveTo>
                <a:lnTo>
                  <a:pt x="4363359" y="0"/>
                </a:lnTo>
                <a:lnTo>
                  <a:pt x="4363359" y="690204"/>
                </a:lnTo>
                <a:lnTo>
                  <a:pt x="0" y="690204"/>
                </a:lnTo>
                <a:lnTo>
                  <a:pt x="0" y="0"/>
                </a:lnTo>
                <a:close/>
              </a:path>
            </a:pathLst>
          </a:custGeom>
          <a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5" id="45"/>
          <p:cNvSpPr/>
          <p:nvPr/>
        </p:nvSpPr>
        <p:spPr>
          <a:xfrm flipH="false" flipV="false" rot="0">
            <a:off x="12815658" y="2501011"/>
            <a:ext cx="4892337" cy="4283852"/>
          </a:xfrm>
          <a:custGeom>
            <a:avLst/>
            <a:gdLst/>
            <a:ahLst/>
            <a:cxnLst/>
            <a:rect r="r" b="b" t="t" l="l"/>
            <a:pathLst>
              <a:path h="4283852" w="4892337">
                <a:moveTo>
                  <a:pt x="0" y="0"/>
                </a:moveTo>
                <a:lnTo>
                  <a:pt x="4892337" y="0"/>
                </a:lnTo>
                <a:lnTo>
                  <a:pt x="4892337" y="4283853"/>
                </a:lnTo>
                <a:lnTo>
                  <a:pt x="0" y="4283853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 l="0" t="0" r="0" b="0"/>
            </a:stretch>
          </a:blipFill>
        </p:spPr>
      </p:sp>
      <p:sp>
        <p:nvSpPr>
          <p:cNvPr name="TextBox 46" id="46"/>
          <p:cNvSpPr txBox="true"/>
          <p:nvPr/>
        </p:nvSpPr>
        <p:spPr>
          <a:xfrm rot="-225467">
            <a:off x="1111138" y="1515355"/>
            <a:ext cx="4974961" cy="2088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695"/>
              </a:lnSpc>
            </a:pPr>
            <a:r>
              <a:rPr lang="en-US" b="true" sz="9053" i="true" spc="-579">
                <a:solidFill>
                  <a:srgbClr val="FFFFFF"/>
                </a:solidFill>
                <a:latin typeface="Intro Pro Bold Italics"/>
                <a:ea typeface="Intro Pro Bold Italics"/>
                <a:cs typeface="Intro Pro Bold Italics"/>
                <a:sym typeface="Intro Pro Bold Italics"/>
              </a:rPr>
              <a:t>SUPER</a:t>
            </a:r>
          </a:p>
          <a:p>
            <a:pPr algn="l">
              <a:lnSpc>
                <a:spcPts val="7695"/>
              </a:lnSpc>
            </a:pPr>
            <a:r>
              <a:rPr lang="en-US" b="true" sz="9053" i="true" spc="-579">
                <a:solidFill>
                  <a:srgbClr val="FFFFFF"/>
                </a:solidFill>
                <a:latin typeface="Intro Pro Bold Italics"/>
                <a:ea typeface="Intro Pro Bold Italics"/>
                <a:cs typeface="Intro Pro Bold Italics"/>
                <a:sym typeface="Intro Pro Bold Italics"/>
              </a:rPr>
              <a:t>OFERTA</a:t>
            </a:r>
          </a:p>
        </p:txBody>
      </p:sp>
      <p:sp>
        <p:nvSpPr>
          <p:cNvPr name="TextBox 47" id="47"/>
          <p:cNvSpPr txBox="true"/>
          <p:nvPr/>
        </p:nvSpPr>
        <p:spPr>
          <a:xfrm rot="-21128">
            <a:off x="12172197" y="6988898"/>
            <a:ext cx="3979052" cy="10364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4008"/>
              </a:lnSpc>
            </a:pPr>
            <a:r>
              <a:rPr lang="en-US" b="true" sz="3579" spc="-229">
                <a:solidFill>
                  <a:srgbClr val="FFFFFF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Terça &amp; Quarta</a:t>
            </a:r>
          </a:p>
          <a:p>
            <a:pPr algn="r">
              <a:lnSpc>
                <a:spcPts val="4008"/>
              </a:lnSpc>
            </a:pPr>
            <a:r>
              <a:rPr lang="en-US" b="true" sz="3579" spc="-229">
                <a:solidFill>
                  <a:srgbClr val="FFFFFF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de Ofertas</a:t>
            </a:r>
          </a:p>
        </p:txBody>
      </p:sp>
      <p:sp>
        <p:nvSpPr>
          <p:cNvPr name="TextBox 48" id="48"/>
          <p:cNvSpPr txBox="true"/>
          <p:nvPr/>
        </p:nvSpPr>
        <p:spPr>
          <a:xfrm rot="-21128">
            <a:off x="12901484" y="8066642"/>
            <a:ext cx="3251401" cy="440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47"/>
              </a:lnSpc>
            </a:pPr>
            <a:r>
              <a:rPr lang="en-US" b="true" sz="3078" i="true" spc="-89">
                <a:solidFill>
                  <a:srgbClr val="FFE500"/>
                </a:solidFill>
                <a:latin typeface="Intro Pro Bold Italics"/>
                <a:ea typeface="Intro Pro Bold Italics"/>
                <a:cs typeface="Intro Pro Bold Italics"/>
                <a:sym typeface="Intro Pro Bold Italics"/>
              </a:rPr>
              <a:t>É bom demais!</a:t>
            </a:r>
          </a:p>
        </p:txBody>
      </p:sp>
      <p:sp>
        <p:nvSpPr>
          <p:cNvPr name="TextBox 49" id="49"/>
          <p:cNvSpPr txBox="true"/>
          <p:nvPr/>
        </p:nvSpPr>
        <p:spPr>
          <a:xfrm rot="-21128">
            <a:off x="12901484" y="8066642"/>
            <a:ext cx="3251401" cy="440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47"/>
              </a:lnSpc>
            </a:pPr>
            <a:r>
              <a:rPr lang="en-US" b="true" sz="3078" i="true" spc="-89">
                <a:solidFill>
                  <a:srgbClr val="FFE500"/>
                </a:solidFill>
                <a:latin typeface="Intro Pro Bold Italics"/>
                <a:ea typeface="Intro Pro Bold Italics"/>
                <a:cs typeface="Intro Pro Bold Italics"/>
                <a:sym typeface="Intro Pro Bold Italics"/>
              </a:rPr>
              <a:t>É bom demais!</a:t>
            </a:r>
          </a:p>
        </p:txBody>
      </p:sp>
      <p:sp>
        <p:nvSpPr>
          <p:cNvPr name="TextBox 50" id="50"/>
          <p:cNvSpPr txBox="true"/>
          <p:nvPr/>
        </p:nvSpPr>
        <p:spPr>
          <a:xfrm rot="-225467">
            <a:off x="13139465" y="1626699"/>
            <a:ext cx="4212654" cy="727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3"/>
              </a:lnSpc>
            </a:pPr>
            <a:r>
              <a:rPr lang="en-US" b="true" sz="4994" i="true" spc="-144">
                <a:solidFill>
                  <a:srgbClr val="FFE500"/>
                </a:solidFill>
                <a:latin typeface="Intro Pro Bold Italics"/>
                <a:ea typeface="Intro Pro Bold Italics"/>
                <a:cs typeface="Intro Pro Bold Italics"/>
                <a:sym typeface="Intro Pro Bold Italics"/>
              </a:rPr>
              <a:t>Dia de Feira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431489" y="7462955"/>
            <a:ext cx="7774786" cy="787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84"/>
              </a:lnSpc>
            </a:pPr>
            <a:r>
              <a:rPr lang="en-US" b="true" sz="6569" spc="-164">
                <a:solidFill>
                  <a:srgbClr val="FFFFFF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LIMÃO TAITI KG</a:t>
            </a:r>
          </a:p>
        </p:txBody>
      </p:sp>
      <p:sp>
        <p:nvSpPr>
          <p:cNvPr name="TextBox 52" id="52"/>
          <p:cNvSpPr txBox="true"/>
          <p:nvPr/>
        </p:nvSpPr>
        <p:spPr>
          <a:xfrm rot="-21128">
            <a:off x="12901484" y="8066642"/>
            <a:ext cx="3251401" cy="440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47"/>
              </a:lnSpc>
            </a:pPr>
            <a:r>
              <a:rPr lang="en-US" b="true" sz="3078" i="true" spc="-89">
                <a:solidFill>
                  <a:srgbClr val="FFE500"/>
                </a:solidFill>
                <a:latin typeface="Intro Pro Bold Italics"/>
                <a:ea typeface="Intro Pro Bold Italics"/>
                <a:cs typeface="Intro Pro Bold Italics"/>
                <a:sym typeface="Intro Pro Bold Italics"/>
              </a:rPr>
              <a:t>É bom demais!</a:t>
            </a:r>
          </a:p>
        </p:txBody>
      </p:sp>
      <p:sp>
        <p:nvSpPr>
          <p:cNvPr name="TextBox 53" id="53"/>
          <p:cNvSpPr txBox="true"/>
          <p:nvPr/>
        </p:nvSpPr>
        <p:spPr>
          <a:xfrm rot="-21128">
            <a:off x="1432366" y="8393303"/>
            <a:ext cx="10404741" cy="2983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301"/>
              </a:lnSpc>
            </a:pPr>
            <a:r>
              <a:rPr lang="en-US" sz="2054" spc="-59" b="true">
                <a:solidFill>
                  <a:srgbClr val="000000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Ofertas válidas para terça e quarta 11, 12/10/2023 - Enquanto durarem os estoques</a:t>
            </a:r>
          </a:p>
        </p:txBody>
      </p:sp>
      <p:sp>
        <p:nvSpPr>
          <p:cNvPr name="TextBox 54" id="54"/>
          <p:cNvSpPr txBox="true"/>
          <p:nvPr/>
        </p:nvSpPr>
        <p:spPr>
          <a:xfrm rot="0">
            <a:off x="12747355" y="3104079"/>
            <a:ext cx="1911566" cy="7758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59"/>
              </a:lnSpc>
            </a:pPr>
            <a:r>
              <a:rPr lang="en-US" b="true" sz="6305" spc="-157">
                <a:solidFill>
                  <a:srgbClr val="FFE500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SÓ</a:t>
            </a:r>
          </a:p>
        </p:txBody>
      </p:sp>
      <p:sp>
        <p:nvSpPr>
          <p:cNvPr name="TextBox 55" id="55"/>
          <p:cNvSpPr txBox="true"/>
          <p:nvPr/>
        </p:nvSpPr>
        <p:spPr>
          <a:xfrm rot="0">
            <a:off x="11674322" y="4098973"/>
            <a:ext cx="4057632" cy="828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28"/>
              </a:lnSpc>
            </a:pPr>
            <a:r>
              <a:rPr lang="en-US" b="true" sz="6857" spc="-171">
                <a:solidFill>
                  <a:srgbClr val="FFFFFF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R$ 3,99</a:t>
            </a:r>
          </a:p>
        </p:txBody>
      </p:sp>
      <p:sp>
        <p:nvSpPr>
          <p:cNvPr name="TextBox 56" id="56"/>
          <p:cNvSpPr txBox="true"/>
          <p:nvPr/>
        </p:nvSpPr>
        <p:spPr>
          <a:xfrm rot="0">
            <a:off x="11674322" y="4098973"/>
            <a:ext cx="4057632" cy="828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28"/>
              </a:lnSpc>
            </a:pPr>
            <a:r>
              <a:rPr lang="en-US" b="true" sz="6857" spc="-171">
                <a:solidFill>
                  <a:srgbClr val="FFFFFF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R$ 4,99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11674322" y="4098973"/>
            <a:ext cx="4057632" cy="828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28"/>
              </a:lnSpc>
            </a:pPr>
            <a:r>
              <a:rPr lang="en-US" b="true" sz="6857" spc="-171">
                <a:solidFill>
                  <a:srgbClr val="FFFFFF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R$ 5,99</a:t>
            </a:r>
          </a:p>
        </p:txBody>
      </p:sp>
      <p:sp>
        <p:nvSpPr>
          <p:cNvPr name="TextBox 58" id="58"/>
          <p:cNvSpPr txBox="true"/>
          <p:nvPr/>
        </p:nvSpPr>
        <p:spPr>
          <a:xfrm rot="0">
            <a:off x="11674322" y="4098973"/>
            <a:ext cx="4057632" cy="828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28"/>
              </a:lnSpc>
            </a:pPr>
            <a:r>
              <a:rPr lang="en-US" b="true" sz="6857" spc="-171">
                <a:solidFill>
                  <a:srgbClr val="FFFFFF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R$ 9,99</a:t>
            </a:r>
          </a:p>
        </p:txBody>
      </p:sp>
      <p:sp>
        <p:nvSpPr>
          <p:cNvPr name="TextBox 59" id="59"/>
          <p:cNvSpPr txBox="true"/>
          <p:nvPr/>
        </p:nvSpPr>
        <p:spPr>
          <a:xfrm rot="0">
            <a:off x="11674322" y="4098973"/>
            <a:ext cx="4057632" cy="828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28"/>
              </a:lnSpc>
            </a:pPr>
            <a:r>
              <a:rPr lang="en-US" b="true" sz="6857" spc="-171">
                <a:solidFill>
                  <a:srgbClr val="FFFFFF"/>
                </a:solidFill>
                <a:latin typeface="Intro Pro Bold"/>
                <a:ea typeface="Intro Pro Bold"/>
                <a:cs typeface="Intro Pro Bold"/>
                <a:sym typeface="Intro Pro Bold"/>
              </a:rPr>
              <a:t>R$ 10,99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DAHCoz6QGvE</dc:identifier>
  <dcterms:modified xsi:type="dcterms:W3CDTF">2011-08-01T06:04:30Z</dcterms:modified>
  <cp:revision>1</cp:revision>
</cp:coreProperties>
</file>

<file path=docProps/thumbnail.jpeg>
</file>